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BCF-92DE-4364-A043-8BBA13CB3DA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07-1784-45E0-B034-16F0C61CB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5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BCF-92DE-4364-A043-8BBA13CB3DA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07-1784-45E0-B034-16F0C61CB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8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BCF-92DE-4364-A043-8BBA13CB3DA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07-1784-45E0-B034-16F0C61CB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7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BCF-92DE-4364-A043-8BBA13CB3DA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07-1784-45E0-B034-16F0C61CB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5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BCF-92DE-4364-A043-8BBA13CB3DA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07-1784-45E0-B034-16F0C61CB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57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BCF-92DE-4364-A043-8BBA13CB3DA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07-1784-45E0-B034-16F0C61CB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2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BCF-92DE-4364-A043-8BBA13CB3DA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07-1784-45E0-B034-16F0C61CB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46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BCF-92DE-4364-A043-8BBA13CB3DA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07-1784-45E0-B034-16F0C61CB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BCF-92DE-4364-A043-8BBA13CB3DA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07-1784-45E0-B034-16F0C61CB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37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BCF-92DE-4364-A043-8BBA13CB3DA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07-1784-45E0-B034-16F0C61CB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7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9BCF-92DE-4364-A043-8BBA13CB3DA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BD07-1784-45E0-B034-16F0C61CB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09BCF-92DE-4364-A043-8BBA13CB3DA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BD07-1784-45E0-B034-16F0C61CBE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3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6428"/>
            <a:ext cx="8856984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2014974"/>
            <a:ext cx="487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Жаңа</a:t>
            </a:r>
            <a:r>
              <a:rPr lang="ru-RU" altLang="zh-CN" i="1" dirty="0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ru-RU" altLang="zh-CN" i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жалпы</a:t>
            </a:r>
            <a:r>
              <a:rPr lang="ru-RU" altLang="zh-CN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ru-RU" altLang="zh-CN" i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білім</a:t>
            </a:r>
            <a:r>
              <a:rPr lang="ru-RU" altLang="zh-CN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беру </a:t>
            </a:r>
            <a:r>
              <a:rPr lang="ru-RU" altLang="zh-CN" i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Типтік</a:t>
            </a:r>
            <a:r>
              <a:rPr lang="ru-RU" altLang="zh-CN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ru-RU" altLang="zh-CN" i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бағдарламасының</a:t>
            </a:r>
            <a:r>
              <a:rPr lang="ru-RU" altLang="zh-CN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ru-RU" altLang="zh-CN" i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контекстінде</a:t>
            </a:r>
            <a:r>
              <a:rPr lang="ru-RU" altLang="zh-CN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ru-RU" altLang="zh-CN" i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ұйымдастырылған</a:t>
            </a:r>
            <a:r>
              <a:rPr lang="ru-RU" altLang="zh-CN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ru-RU" altLang="zh-CN" i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оқу</a:t>
            </a:r>
            <a:r>
              <a:rPr lang="ru-RU" altLang="zh-CN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ru-RU" altLang="zh-CN" i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қызметінің</a:t>
            </a:r>
            <a:r>
              <a:rPr lang="ru-RU" altLang="zh-CN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ru-RU" altLang="zh-CN" i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үзіндісін</a:t>
            </a:r>
            <a:r>
              <a:rPr lang="ru-RU" altLang="zh-CN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ru-RU" altLang="zh-CN" i="1" dirty="0" err="1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панорамды</a:t>
            </a:r>
            <a:r>
              <a:rPr lang="ru-RU" altLang="zh-CN" i="1" dirty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ru-RU" altLang="zh-CN" i="1" dirty="0" err="1" smtClean="0">
                <a:solidFill>
                  <a:srgbClr val="FF0000"/>
                </a:solidFill>
                <a:latin typeface="Times New Roman" pitchFamily="18" charset="0"/>
                <a:sym typeface="Times New Roman" pitchFamily="18" charset="0"/>
              </a:rPr>
              <a:t>қорғау</a:t>
            </a:r>
            <a:endParaRPr lang="ru-RU" altLang="zh-CN" i="1" dirty="0">
              <a:solidFill>
                <a:srgbClr val="FF0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3429000"/>
            <a:ext cx="4968552" cy="27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60000"/>
              </a:lnSpc>
            </a:pPr>
            <a:endParaRPr lang="ru-RU" altLang="zh-CN" b="1" i="1" dirty="0">
              <a:solidFill>
                <a:srgbClr val="C00000"/>
              </a:solidFill>
              <a:latin typeface="Constantia" pitchFamily="18" charset="0"/>
              <a:sym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339879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Орындаған: Көкшетау қаласының </a:t>
            </a:r>
          </a:p>
          <a:p>
            <a:pPr algn="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№15 «Әсел»балабақшасының  </a:t>
            </a:r>
          </a:p>
          <a:p>
            <a:pPr algn="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тәрбиешісі Шаукеева Марал Гарифуллаевна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573732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Көкшетау 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2018 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00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SUS\Desktop\марал фото\20170406_101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88" y="476672"/>
            <a:ext cx="436971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69" y="3140968"/>
            <a:ext cx="4943935" cy="312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99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88640"/>
            <a:ext cx="61024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Рефлексивті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түзетушілік:</a:t>
            </a:r>
            <a:endParaRPr lang="kk-KZ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Бүгінгі </a:t>
            </a:r>
            <a:r>
              <a:rPr lang="kk-KZ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тақырып бойынша қорытынды әңгімелеу. </a:t>
            </a:r>
            <a:br>
              <a:rPr lang="kk-KZ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Бүгін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сендерге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kk-KZ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нады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білдіндер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Балықтар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немен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жүзеді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Бүгін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жасадындар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 </a:t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дайын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ватманға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салынған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аквариумға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жұмыстарын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жапсырды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теңіз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жұлдызшалары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таратылды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SUS\Pictures\пед\326715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456384" cy="237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6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3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260648"/>
            <a:ext cx="5958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Күтілетін нәтиже: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Біледі:</a:t>
            </a: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балық </a:t>
            </a: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түрлерін,олардың </a:t>
            </a:r>
            <a:r>
              <a:rPr lang="kk-KZ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тіршілігі туралы,балықтың тек қана суда өмір </a:t>
            </a: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сүретіндігін </a:t>
            </a:r>
            <a:r>
              <a:rPr lang="kk-KZ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 аквариумда тіршілік ететін балықтарға жағдай жасау керектігін.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Игереді:</a:t>
            </a:r>
            <a:r>
              <a:rPr lang="kk-KZ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Көру, есту, түсіну арқылы жаңа білімді </a:t>
            </a: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Меңгереді:</a:t>
            </a: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Тәрбиешінің тапсырмасын жауапкершілікпен орындап, өздігімен ұқыпты </a:t>
            </a: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іс-әрекет </a:t>
            </a:r>
            <a:r>
              <a:rPr lang="kk-KZ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жасай </a:t>
            </a:r>
            <a:r>
              <a:rPr lang="kk-KZ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алуды.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99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3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SUS\Pictures\пед\UT6UwsIlVyVDM8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1"/>
            <a:ext cx="7200800" cy="54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0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5" y="116630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548680"/>
            <a:ext cx="68407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Білім беру саласы:</a:t>
            </a:r>
            <a:r>
              <a:rPr lang="kk-KZ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«Шығармашылық» «Таным»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Бөлімдері:</a:t>
            </a:r>
            <a:r>
              <a:rPr lang="kk-KZ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Қоршаған ортамен </a:t>
            </a:r>
            <a:r>
              <a:rPr lang="kk-KZ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танысу. Аппликация.</a:t>
            </a:r>
            <a: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Аквариумдағы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балықтар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kk-KZ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Топ: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-кіші сәбилер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6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8759"/>
            <a:ext cx="8836410" cy="65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476672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kk-KZ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Балаларды су, өзен, көл тұрғындарымен таныстыру. Су </a:t>
            </a:r>
            <a:r>
              <a:rPr lang="kk-KZ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тұрғындары мен  өсімдіктердің  </a:t>
            </a:r>
            <a:r>
              <a:rPr lang="kk-KZ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бір-бірімен байланысы туралы толық мәлімет беру, түсіндіру. </a:t>
            </a:r>
            <a:endParaRPr lang="ru-RU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5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764704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Міндеттері: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Білімділік: </a:t>
            </a: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Балалардың ойлау, есте сақтау қабілеттерін жетілдіру, танымдық білімдерін кеңейту. Балаларға композиция зандылықтарын түсінуге, сәнді жапсыруларды құрастыруға үйрету.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Дамытушылық:</a:t>
            </a: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Балаларды балықтардың </a:t>
            </a: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бейнесін </a:t>
            </a: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жапсыруға арналған тапсырмаларды дұрыс орындауға үйрету, </a:t>
            </a: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кеңістік </a:t>
            </a: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 түстерді ажырата </a:t>
            </a: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білуге </a:t>
            </a: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дамыту. 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Тәрбиелік:</a:t>
            </a: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Балаларға қоршаған ортаны аялау, қорғау сезімдерді тәрбиелеу.  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Эстетикалық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сезімдерге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5225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476672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Мотивациялық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қозғаушылық</a:t>
            </a:r>
          </a:p>
          <a:p>
            <a:pPr algn="ctr"/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Шаттық шеңбері: </a:t>
            </a:r>
            <a:b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Арайлап </a:t>
            </a:r>
            <a: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таң атты </a:t>
            </a:r>
            <a:b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Алтын сәуле таратты </a:t>
            </a:r>
            <a:b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Жарқырап тұр қаламыз </a:t>
            </a:r>
            <a:b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Жайнап тұр даламыз </a:t>
            </a:r>
            <a:b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Амансындарма, достарым! </a:t>
            </a:r>
            <a:b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Амансындарма , апайлар! 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6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1" y="332656"/>
            <a:ext cx="806668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Ұйымдастыру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іздестіру</a:t>
            </a:r>
            <a:endParaRPr lang="kk-KZ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Ойын :«Балық аулау»</a:t>
            </a:r>
          </a:p>
          <a:p>
            <a:pPr algn="r"/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Қармақпен </a:t>
            </a: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балықтарды ұстап, </a:t>
            </a:r>
            <a:endParaRPr lang="kk-KZ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экраннан олардың </a:t>
            </a: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аттарын айту. </a:t>
            </a:r>
          </a:p>
          <a:p>
            <a:pPr algn="r"/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Табан, ақ балық, </a:t>
            </a:r>
            <a:endParaRPr lang="kk-KZ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алабұға </a:t>
            </a:r>
            <a:r>
              <a:rPr lang="kk-KZ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және т.б.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US\Desktop\марал фото\20170406_100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0487"/>
            <a:ext cx="3456384" cy="266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марал фото\20170406_100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40324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580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332656"/>
            <a:ext cx="5383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6" name="Picture 2" descr="C:\Users\ASUS\Pictures\img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6133"/>
            <a:ext cx="3672409" cy="29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US\Pictures\img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6631"/>
            <a:ext cx="3864693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SUS\Pictures\img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140968"/>
            <a:ext cx="3672409" cy="257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SUS\Pictures\пед\goldfisch-1024x5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630" y="3140968"/>
            <a:ext cx="3855062" cy="270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8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116631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Балалар балықты сипаттайды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SUS\Desktop\марал фото\20170406_100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639851"/>
            <a:ext cx="4356484" cy="264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esktop\марал фото\20170406_101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63" y="3861048"/>
            <a:ext cx="4786833" cy="27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49463" y="3244334"/>
            <a:ext cx="4858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Аквариумды сипаттайды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24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Pictures\пед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28992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US\Desktop\марал фото\20170406_101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50680"/>
            <a:ext cx="444624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57423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Сергіту сәті.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Жып-жылы таза суда </a:t>
            </a:r>
            <a:br>
              <a:rPr lang="kk-KZ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Балық ыршып жүзеді </a:t>
            </a:r>
            <a:br>
              <a:rPr lang="kk-KZ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Біресе керіледі, </a:t>
            </a:r>
            <a:br>
              <a:rPr lang="kk-KZ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Біресе жиырылады </a:t>
            </a:r>
            <a:br>
              <a:rPr lang="kk-KZ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 енді бірде құмға тығылады. </a:t>
            </a:r>
            <a:r>
              <a:rPr lang="kk-KZ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kk-KZ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993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235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18</cp:revision>
  <dcterms:created xsi:type="dcterms:W3CDTF">2018-01-14T17:13:10Z</dcterms:created>
  <dcterms:modified xsi:type="dcterms:W3CDTF">2018-02-01T08:27:52Z</dcterms:modified>
</cp:coreProperties>
</file>